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325" y="1457325"/>
            <a:ext cx="68103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Various Funds of RP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Education (ALI), General, and YEA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B329-A349-4526-A19C-DCB5CAC3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YEA and 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96D7-C464-4D36-8AA3-0780F3FFF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7614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With raising money for YEA, RP is able to reach out to new donors!</a:t>
            </a:r>
          </a:p>
          <a:p>
            <a:pPr marL="0" indent="0">
              <a:buNone/>
              <a:defRPr/>
            </a:pPr>
            <a:endParaRPr lang="en-US" alt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and Companies who:</a:t>
            </a:r>
          </a:p>
          <a:p>
            <a:pPr marL="285750" indent="-285750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Are just beginning their careers</a:t>
            </a:r>
          </a:p>
          <a:p>
            <a:pPr marL="285750" indent="-285750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Support the “next generation” of engineers</a:t>
            </a:r>
          </a:p>
          <a:p>
            <a:pPr marL="285750" indent="-285750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Find the importance in fresh ideas</a:t>
            </a:r>
          </a:p>
          <a:p>
            <a:pPr marL="285750" indent="-285750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Are YEA Members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4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2430-D862-4CCD-8ECF-109E78705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5F2A-8CCA-4E32-BFF9-7CF0B704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RP Staff! </a:t>
            </a:r>
          </a:p>
        </p:txBody>
      </p:sp>
    </p:spTree>
    <p:extLst>
      <p:ext uri="{BB962C8B-B14F-4D97-AF65-F5344CB8AC3E}">
        <p14:creationId xmlns:p14="http://schemas.microsoft.com/office/powerpoint/2010/main" val="308998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066EE-8807-4250-A936-24A17FDD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5FE0-3680-489E-8358-A68341B3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7A36-4B99-4CA9-970D-1AF4AEA0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848D3-218A-4507-8D21-FAA572FD9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1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16F5-93F1-4302-BADB-CF76C11B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74C1-6737-478F-9678-1328DE2F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F628-AE13-45EA-B6E4-36FFC63A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8260-BF36-40A1-9C60-DDAD93609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76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99BE3-D035-41C7-B94D-149FEBBD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C3505-C97B-4E6E-AFFC-96DD1E1D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8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Learning Institute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Education Fund</a:t>
            </a:r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622A-16DD-41D2-BFD9-F953F5E5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Learning Institute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6992-B7FF-4AA9-89C2-0261DE183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ASHRAE Learning Institute (ALI) offers a wide range of professional development seminars and short courses. </a:t>
            </a:r>
          </a:p>
          <a:p>
            <a:endParaRPr lang="en-US" altLang="en-US" dirty="0"/>
          </a:p>
          <a:p>
            <a:r>
              <a:rPr lang="en-US" altLang="en-US" dirty="0"/>
              <a:t>Contributions to ALI are used in the development of these programs</a:t>
            </a:r>
          </a:p>
          <a:p>
            <a:endParaRPr lang="en-US" altLang="en-US" dirty="0"/>
          </a:p>
          <a:p>
            <a:r>
              <a:rPr lang="en-US" altLang="en-US" dirty="0"/>
              <a:t>Soft goal of $25,000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769D-18A0-4613-A16F-C0080CB1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Learning Institute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DC43-E18A-459F-B785-45E0ED3B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Course Topics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Commissioning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Environmental Quality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Energy Efficiency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Standards &amp; Guidelines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Advance Building Design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Fundamentals &amp;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309A-647A-483B-ABDA-0FFEEC8B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C3524-73F6-476B-92B9-FCD98C639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Unrestricted Fund</a:t>
            </a:r>
          </a:p>
        </p:txBody>
      </p:sp>
    </p:spTree>
    <p:extLst>
      <p:ext uri="{BB962C8B-B14F-4D97-AF65-F5344CB8AC3E}">
        <p14:creationId xmlns:p14="http://schemas.microsoft.com/office/powerpoint/2010/main" val="153856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A34F-D7D0-43CB-9A4C-BD56B6E1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General Fund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A4B1-6046-4509-8CA6-2F5B8BCBC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825625"/>
            <a:ext cx="112386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Supports special Board approved projects and programs including: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Education Programs 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Sustainability Projects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Membership Enhancements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Meeting Subsidies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5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DD25-5BFD-473E-B8F4-DBB0A24B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Sustainability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94C8-F35E-4E9C-AD13-8E6D1567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a Thank You! to the communities where the Annual and Winter Meetings are held, the Chapter or Region works with a local non-profit to highlight ASHRAE's commitment to energy efficiently, improved IAQ and enhanced HVAC systems.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1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5863D-B490-4B05-ADAE-2893F892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Young Engineers in ASHRAE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1091-8034-42DA-9DF3-BF3EE6CC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Young Engineers in ASHRAE (YEA) Committee was created to assist ASHRAE Members age 35 and younger in developing their skills, growing as a professional, and expanding their network.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YEA Institute was created to provide these members with educational opportunities and various programs.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7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2479-0E53-4C9D-AC52-892DE23F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YEA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3A31-93BA-4343-B430-50F4E0C81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YEA Institute encourages young members in the following skills: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Learn more about the Society</a:t>
            </a:r>
          </a:p>
          <a:p>
            <a:r>
              <a:rPr lang="en-US" dirty="0"/>
              <a:t>Develop soft skills</a:t>
            </a:r>
          </a:p>
          <a:p>
            <a:r>
              <a:rPr lang="en-US" dirty="0"/>
              <a:t>Network with other professionals</a:t>
            </a:r>
          </a:p>
          <a:p>
            <a:r>
              <a:rPr lang="en-US" dirty="0"/>
              <a:t>Leadership Development</a:t>
            </a:r>
          </a:p>
          <a:p>
            <a:r>
              <a:rPr lang="en-US" dirty="0"/>
              <a:t>Communication Techniques</a:t>
            </a:r>
          </a:p>
          <a:p>
            <a:r>
              <a:rPr lang="en-US" dirty="0"/>
              <a:t>Practical workplace strategies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5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284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ASHRAE Learning Institute </vt:lpstr>
      <vt:lpstr>ASHRAE Learning Institute </vt:lpstr>
      <vt:lpstr>ASHRAE Learning Institute </vt:lpstr>
      <vt:lpstr>ASHRAE General Fund</vt:lpstr>
      <vt:lpstr>ASHRAE General Fund</vt:lpstr>
      <vt:lpstr>Sustainability Projects</vt:lpstr>
      <vt:lpstr>Young Engineers in ASHRAE</vt:lpstr>
      <vt:lpstr>YEA Institute</vt:lpstr>
      <vt:lpstr>YEA and RP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Gotzmer, Megan</cp:lastModifiedBy>
  <cp:revision>7</cp:revision>
  <dcterms:created xsi:type="dcterms:W3CDTF">2017-02-06T18:00:44Z</dcterms:created>
  <dcterms:modified xsi:type="dcterms:W3CDTF">2019-07-31T13:00:28Z</dcterms:modified>
</cp:coreProperties>
</file>