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4" autoAdjust="0"/>
    <p:restoredTop sz="94660"/>
  </p:normalViewPr>
  <p:slideViewPr>
    <p:cSldViewPr snapToGrid="0">
      <p:cViewPr varScale="1">
        <p:scale>
          <a:sx n="60" d="100"/>
          <a:sy n="60" d="100"/>
        </p:scale>
        <p:origin x="60" y="1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386D-D596-43F8-8F7F-EC29E2E0A8BB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EDE4D-DC37-4180-B29E-77B367E2BC86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3" y="0"/>
            <a:ext cx="1218117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746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3543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386D-D596-43F8-8F7F-EC29E2E0A8BB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EDE4D-DC37-4180-B29E-77B367E2BC86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387" y="5585093"/>
            <a:ext cx="1114297" cy="771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4881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E386D-D596-43F8-8F7F-EC29E2E0A8BB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DEDE4D-DC37-4180-B29E-77B367E2BC86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3" y="0"/>
            <a:ext cx="1218117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015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81325" y="1457325"/>
            <a:ext cx="6810375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The Various Funds of RP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sz="2800" dirty="0">
                <a:solidFill>
                  <a:schemeClr val="bg1"/>
                </a:solidFill>
              </a:rPr>
              <a:t>Education (ALI), General, and YEA</a:t>
            </a:r>
          </a:p>
        </p:txBody>
      </p:sp>
    </p:spTree>
    <p:extLst>
      <p:ext uri="{BB962C8B-B14F-4D97-AF65-F5344CB8AC3E}">
        <p14:creationId xmlns:p14="http://schemas.microsoft.com/office/powerpoint/2010/main" val="27485002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7AB329-A349-4526-A19C-DCB5CAC3A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YEA and RP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5D96D7-C464-4D36-8AA3-0780F3FFFE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857614" cy="4351338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With raising money for YEA, RP is able to reach out to new donors!</a:t>
            </a:r>
          </a:p>
          <a:p>
            <a:pPr marL="0" indent="0">
              <a:buNone/>
              <a:defRPr/>
            </a:pPr>
            <a:endParaRPr lang="en-US" altLang="en-US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  <a:defRPr/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Individuals and Companies who:</a:t>
            </a:r>
          </a:p>
          <a:p>
            <a:pPr marL="285750" indent="-285750">
              <a:defRPr/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Are just beginning their careers</a:t>
            </a:r>
          </a:p>
          <a:p>
            <a:pPr marL="285750" indent="-285750">
              <a:defRPr/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Support the “next generation” of engineers</a:t>
            </a:r>
          </a:p>
          <a:p>
            <a:pPr marL="285750" indent="-285750">
              <a:defRPr/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Find the importance in fresh ideas</a:t>
            </a:r>
          </a:p>
          <a:p>
            <a:pPr marL="285750" indent="-285750">
              <a:defRPr/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Are YEA Members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8422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32430-D862-4CCD-8ECF-109E78705D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195F2A-8CCA-4E32-BFF9-7CF0B704AF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Contact RP Staff! </a:t>
            </a:r>
          </a:p>
        </p:txBody>
      </p:sp>
    </p:spTree>
    <p:extLst>
      <p:ext uri="{BB962C8B-B14F-4D97-AF65-F5344CB8AC3E}">
        <p14:creationId xmlns:p14="http://schemas.microsoft.com/office/powerpoint/2010/main" val="30899892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C066EE-8807-4250-A936-24A17FDDD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205FE0-3680-489E-8358-A68341B3DB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2202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E7A36-4B99-4CA9-970D-1AF4AEA06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3848D3-218A-4507-8D21-FAA572FD9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3176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B816F5-93F1-4302-BADB-CF76C11BC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474C1-6737-478F-9678-1328DE2F26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2812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8F628-AE13-45EA-B6E4-36FFC63A7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D88260-BF36-40A1-9C60-DDAD93609E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6762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699BE3-D035-41C7-B94D-149FEBBD5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CC3505-C97B-4E6E-AFFC-96DD1E1D72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783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ASHRAE Learning Institute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Education Fund</a:t>
            </a:r>
          </a:p>
        </p:txBody>
      </p:sp>
    </p:spTree>
    <p:extLst>
      <p:ext uri="{BB962C8B-B14F-4D97-AF65-F5344CB8AC3E}">
        <p14:creationId xmlns:p14="http://schemas.microsoft.com/office/powerpoint/2010/main" val="206640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1622A-16DD-41D2-BFD9-F953F5E5D5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ASHRAE Learning Institute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56992-B7FF-4AA9-89C2-0261DE183D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The ASHRAE Learning Institute (ALI) offers a wide range of professional development seminars and short courses. </a:t>
            </a:r>
          </a:p>
          <a:p>
            <a:endParaRPr lang="en-US" altLang="en-US" dirty="0"/>
          </a:p>
          <a:p>
            <a:r>
              <a:rPr lang="en-US" altLang="en-US" dirty="0"/>
              <a:t>Contributions to ALI are used in the development of these programs</a:t>
            </a:r>
          </a:p>
          <a:p>
            <a:endParaRPr lang="en-US" altLang="en-US" dirty="0"/>
          </a:p>
          <a:p>
            <a:r>
              <a:rPr lang="en-US" altLang="en-US" dirty="0"/>
              <a:t>Soft goal of $25,000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039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4769D-18A0-4613-A16F-C0080CB18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ASHRAE Learning Institute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0CDC43-E18A-459F-B785-45E0ED3BF6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Course Topics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Commissioning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Environmental Quality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Energy Efficiency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Standards &amp; Guidelines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Advance Building Design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Fundamentals &amp; Applications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31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B309A-647A-483B-ABDA-0FFEEC8BDC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ASHRAE General Fund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CC3524-73F6-476B-92B9-FCD98C639C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Unrestricted Fund</a:t>
            </a:r>
          </a:p>
        </p:txBody>
      </p:sp>
    </p:spTree>
    <p:extLst>
      <p:ext uri="{BB962C8B-B14F-4D97-AF65-F5344CB8AC3E}">
        <p14:creationId xmlns:p14="http://schemas.microsoft.com/office/powerpoint/2010/main" val="15385641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1A34F-D7D0-43CB-9A4C-BD56B6E18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ASHRAE General Fund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41A4B1-6046-4509-8CA6-2F5B8BCBC4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4912" y="1825625"/>
            <a:ext cx="1123861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Supports special Board approved projects and programs including:</a:t>
            </a:r>
          </a:p>
          <a:p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Research Projects</a:t>
            </a:r>
          </a:p>
          <a:p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Education Programs </a:t>
            </a:r>
          </a:p>
          <a:p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Sustainability Projects</a:t>
            </a:r>
          </a:p>
          <a:p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Membership Enhancements</a:t>
            </a:r>
          </a:p>
          <a:p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Meeting Subsidies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33513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42DD25-5BFD-473E-B8F4-DBB0A24B7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Sustainability Projects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3794C8-F35E-4E9C-AD13-8E6D15677D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As a Thank You! to the communities where the Annual and Winter Meetings are held, the Chapter or Region works with a local non-profit to highlight ASHRAE's commitment to energy efficiently, improved IAQ and enhanced HVAC systems.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0114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5863D-B490-4B05-ADAE-2893F892D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Young Engineers in ASHRAE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CA1091-8034-42DA-9DF3-BF3EE6CCFF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Young Engineers in ASHRAE (YEA) Committee was created to assist ASHRAE Members age 35 and younger in developing their skills, growing as a professional, and expanding their network. 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YEA Institute was created to provide these members with educational opportunities and various programs.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4762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E2479-0E53-4C9D-AC52-892DE23FC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YEA Institute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683A31-93BA-4343-B430-50F4E0C811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YEA Institute encourages young members in the following skills: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Learn more about the Society</a:t>
            </a:r>
          </a:p>
          <a:p>
            <a:r>
              <a:rPr lang="en-US" dirty="0"/>
              <a:t>Develop soft skills</a:t>
            </a:r>
          </a:p>
          <a:p>
            <a:r>
              <a:rPr lang="en-US" dirty="0"/>
              <a:t>Network with other professionals</a:t>
            </a:r>
          </a:p>
          <a:p>
            <a:r>
              <a:rPr lang="en-US" dirty="0"/>
              <a:t>Leadership Development</a:t>
            </a:r>
          </a:p>
          <a:p>
            <a:r>
              <a:rPr lang="en-US" dirty="0"/>
              <a:t>Communication Techniques</a:t>
            </a:r>
          </a:p>
          <a:p>
            <a:r>
              <a:rPr lang="en-US" dirty="0"/>
              <a:t>Practical workplace strategies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8582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284</Words>
  <Application>Microsoft Office PowerPoint</Application>
  <PresentationFormat>Widescreen</PresentationFormat>
  <Paragraphs>54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PowerPoint Presentation</vt:lpstr>
      <vt:lpstr>ASHRAE Learning Institute </vt:lpstr>
      <vt:lpstr>ASHRAE Learning Institute </vt:lpstr>
      <vt:lpstr>ASHRAE Learning Institute </vt:lpstr>
      <vt:lpstr>ASHRAE General Fund</vt:lpstr>
      <vt:lpstr>ASHRAE General Fund</vt:lpstr>
      <vt:lpstr>Sustainability Projects</vt:lpstr>
      <vt:lpstr>Young Engineers in ASHRAE</vt:lpstr>
      <vt:lpstr>YEA Institute</vt:lpstr>
      <vt:lpstr>YEA and RP</vt:lpstr>
      <vt:lpstr>Questions?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ASHRAE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Joyce, Megan</dc:creator>
  <cp:lastModifiedBy>Gotzmer, Megan</cp:lastModifiedBy>
  <cp:revision>7</cp:revision>
  <dcterms:created xsi:type="dcterms:W3CDTF">2017-02-06T18:00:44Z</dcterms:created>
  <dcterms:modified xsi:type="dcterms:W3CDTF">2019-07-31T13:00:28Z</dcterms:modified>
</cp:coreProperties>
</file>